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2" r:id="rId6"/>
    <p:sldId id="274" r:id="rId7"/>
    <p:sldId id="264" r:id="rId8"/>
    <p:sldId id="261" r:id="rId9"/>
    <p:sldId id="265" r:id="rId10"/>
    <p:sldId id="273" r:id="rId11"/>
    <p:sldId id="272" r:id="rId12"/>
    <p:sldId id="270" r:id="rId13"/>
  </p:sldIdLst>
  <p:sldSz cx="18288000" cy="10287000"/>
  <p:notesSz cx="6858000" cy="9144000"/>
  <p:embeddedFontLst>
    <p:embeddedFont>
      <p:font typeface="Noto Sans" panose="020B0604020202020204" charset="0"/>
      <p:regular r:id="rId14"/>
      <p:bold r:id="rId15"/>
      <p:italic r:id="rId16"/>
      <p:boldItalic r:id="rId17"/>
    </p:embeddedFont>
    <p:embeddedFont>
      <p:font typeface="League Gothic" panose="020B060402020202020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</p:embeddedFont>
    <p:embeddedFont>
      <p:font typeface="Montserrat Light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533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ngphuc3007.github.io/SJExchangeWebpage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10968" t="10843" r="10968" b="10843"/>
          <a:stretch>
            <a:fillRect/>
          </a:stretch>
        </p:blipFill>
        <p:spPr>
          <a:xfrm>
            <a:off x="-2692262" y="1504880"/>
            <a:ext cx="14268632" cy="77652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999"/>
          </a:blip>
          <a:srcRect l="22875" t="22837" r="22875" b="22837"/>
          <a:stretch>
            <a:fillRect/>
          </a:stretch>
        </p:blipFill>
        <p:spPr>
          <a:xfrm>
            <a:off x="11024005" y="6479997"/>
            <a:ext cx="9921123" cy="52727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rcRect l="27196" t="27288" r="27196" b="27288"/>
          <a:stretch>
            <a:fillRect/>
          </a:stretch>
        </p:blipFill>
        <p:spPr>
          <a:xfrm>
            <a:off x="11814344" y="-1465762"/>
            <a:ext cx="8340446" cy="6005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133657"/>
            <a:ext cx="13296900" cy="6003755"/>
            <a:chOff x="0" y="0"/>
            <a:chExt cx="17729200" cy="8005006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692476" cy="723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600" b="0" i="0" spc="288">
                  <a:solidFill>
                    <a:srgbClr val="222222"/>
                  </a:solidFill>
                  <a:latin typeface="Montserrat Light"/>
                </a:rPr>
                <a:t>SEJONG UNIVERSITY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05252"/>
              <a:ext cx="17729200" cy="4540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240"/>
                </a:lnSpc>
              </a:pPr>
              <a:r>
                <a:rPr lang="en-US" sz="8800" b="1" i="0" dirty="0">
                  <a:solidFill>
                    <a:srgbClr val="251E20"/>
                  </a:solidFill>
                  <a:latin typeface="Montserrat" panose="020B0604020202020204" charset="0"/>
                  <a:ea typeface="Noto Sans" panose="020B0604020202020204" charset="0"/>
                </a:rPr>
                <a:t>STUDENT EXCHANGE WEBPAGE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347390"/>
              <a:ext cx="12692477" cy="657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6"/>
                </a:lnSpc>
              </a:pPr>
              <a:r>
                <a:rPr lang="en-US" sz="3200" b="0" i="0" spc="169" dirty="0">
                  <a:solidFill>
                    <a:srgbClr val="222222"/>
                  </a:solidFill>
                  <a:latin typeface="Montserrat Light"/>
                </a:rPr>
                <a:t>For students, teachers, and </a:t>
              </a:r>
              <a:r>
                <a:rPr lang="en-US" sz="3200" b="0" i="0" spc="169" dirty="0" smtClean="0">
                  <a:solidFill>
                    <a:srgbClr val="222222"/>
                  </a:solidFill>
                  <a:latin typeface="Montserrat Light"/>
                </a:rPr>
                <a:t>staff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6841755"/>
              <a:ext cx="5130800" cy="76200"/>
            </a:xfrm>
            <a:prstGeom prst="rect">
              <a:avLst/>
            </a:prstGeom>
            <a:solidFill>
              <a:srgbClr val="F79630"/>
            </a:solidFill>
          </p:spPr>
        </p:sp>
      </p:grpSp>
      <p:sp>
        <p:nvSpPr>
          <p:cNvPr id="10" name="TextBox 8"/>
          <p:cNvSpPr txBox="1"/>
          <p:nvPr/>
        </p:nvSpPr>
        <p:spPr>
          <a:xfrm>
            <a:off x="1028699" y="8747775"/>
            <a:ext cx="9519358" cy="49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00" b="0" i="0" spc="169" dirty="0" smtClean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GROUP 3</a:t>
            </a:r>
            <a:endParaRPr lang="en-US" sz="3200" b="0" i="0" spc="169" dirty="0">
              <a:solidFill>
                <a:schemeClr val="accent4">
                  <a:lumMod val="50000"/>
                </a:schemeClr>
              </a:solidFill>
              <a:latin typeface="Montserrat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44589" y="504586"/>
            <a:ext cx="7727669" cy="77021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3800" b="1" spc="653" dirty="0" smtClean="0">
                <a:solidFill>
                  <a:srgbClr val="F79630"/>
                </a:solidFill>
                <a:latin typeface="Noto Sans"/>
              </a:rPr>
              <a:t>ADD COURSE PAGE</a:t>
            </a:r>
            <a:endParaRPr lang="en-US" sz="3800" b="1" spc="65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047" t="12094" r="22449" b="3508"/>
          <a:stretch/>
        </p:blipFill>
        <p:spPr>
          <a:xfrm>
            <a:off x="0" y="1638300"/>
            <a:ext cx="9296400" cy="754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7084" t="17407" r="23333" b="44815"/>
          <a:stretch/>
        </p:blipFill>
        <p:spPr>
          <a:xfrm>
            <a:off x="9801412" y="2247900"/>
            <a:ext cx="848658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0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1678" y="962025"/>
            <a:ext cx="13344643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AD480"/>
                </a:solidFill>
                <a:latin typeface="Montserrat"/>
              </a:rPr>
              <a:t>Future Improvements</a:t>
            </a:r>
            <a:endParaRPr lang="en-US" sz="4800" b="1" i="0" spc="96" dirty="0">
              <a:solidFill>
                <a:srgbClr val="FAD480"/>
              </a:solidFill>
              <a:latin typeface="Montserra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87" b="187"/>
          <a:stretch>
            <a:fillRect/>
          </a:stretch>
        </p:blipFill>
        <p:spPr>
          <a:xfrm>
            <a:off x="1277826" y="3025936"/>
            <a:ext cx="4950739" cy="32922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4493" b="23853"/>
          <a:stretch>
            <a:fillRect/>
          </a:stretch>
        </p:blipFill>
        <p:spPr>
          <a:xfrm>
            <a:off x="6668630" y="3025935"/>
            <a:ext cx="4950739" cy="329224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70004" y="6542213"/>
            <a:ext cx="4766383" cy="1680659"/>
            <a:chOff x="0" y="-142875"/>
            <a:chExt cx="6355177" cy="2240878"/>
          </a:xfrm>
        </p:grpSpPr>
        <p:sp>
          <p:nvSpPr>
            <p:cNvPr id="6" name="TextBox 6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>
                  <a:solidFill>
                    <a:srgbClr val="FAD480"/>
                  </a:solidFill>
                  <a:latin typeface="Montserrat Light"/>
                </a:rPr>
                <a:t>UI/UX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7515"/>
              <a:ext cx="6355177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 err="1">
                  <a:solidFill>
                    <a:srgbClr val="EBF0F2"/>
                  </a:solidFill>
                  <a:latin typeface="Montserrat Light"/>
                </a:rPr>
                <a:t>Enhace</a:t>
              </a: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 User Interface Design &amp; User </a:t>
              </a: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Experience 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60809" y="6649369"/>
            <a:ext cx="4766383" cy="2589949"/>
            <a:chOff x="0" y="0"/>
            <a:chExt cx="6355177" cy="3453266"/>
          </a:xfrm>
        </p:grpSpPr>
        <p:sp>
          <p:nvSpPr>
            <p:cNvPr id="9" name="TextBox 9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LOGIN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27516"/>
              <a:ext cx="6355177" cy="2825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Users can create &amp; access their account, then make their own schedule, share their experience directly.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1613" y="6542213"/>
            <a:ext cx="4766383" cy="1680659"/>
            <a:chOff x="0" y="-142875"/>
            <a:chExt cx="6355177" cy="2240880"/>
          </a:xfrm>
        </p:grpSpPr>
        <p:sp>
          <p:nvSpPr>
            <p:cNvPr id="12" name="TextBox 12"/>
            <p:cNvSpPr txBox="1"/>
            <p:nvPr/>
          </p:nvSpPr>
          <p:spPr>
            <a:xfrm>
              <a:off x="8015" y="-142875"/>
              <a:ext cx="6339149" cy="785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BACKEND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27516"/>
              <a:ext cx="6355177" cy="147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spc="100" dirty="0" smtClean="0">
                  <a:solidFill>
                    <a:srgbClr val="EBF0F2"/>
                  </a:solidFill>
                  <a:latin typeface="Montserrat Light"/>
                </a:rPr>
                <a:t>Server to upload and store file, data..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pic>
        <p:nvPicPr>
          <p:cNvPr id="3074" name="Picture 2" descr="Image result for backend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0"/>
          <a:stretch/>
        </p:blipFill>
        <p:spPr bwMode="auto">
          <a:xfrm>
            <a:off x="12268200" y="3025935"/>
            <a:ext cx="5009499" cy="329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5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3097" y="5181440"/>
            <a:ext cx="19302814" cy="3436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11500" b="1" spc="403" dirty="0">
                <a:solidFill>
                  <a:srgbClr val="603A70"/>
                </a:solidFill>
                <a:latin typeface="Noto Sans"/>
              </a:rPr>
              <a:t>THANKS FOR YOUR ATTENTION!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84301" y="1111223"/>
            <a:ext cx="5184356" cy="40322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569"/>
            <a:ext cx="6669775" cy="2593097"/>
            <a:chOff x="0" y="123825"/>
            <a:chExt cx="8893034" cy="3457463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889303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79630"/>
                  </a:solidFill>
                  <a:latin typeface="League Gothic"/>
                </a:rPr>
                <a:t>MEET THE DEV TEAM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31226"/>
              <a:ext cx="8891346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239569"/>
              <a:ext cx="5130800" cy="76200"/>
            </a:xfrm>
            <a:prstGeom prst="rect">
              <a:avLst/>
            </a:prstGeom>
            <a:solidFill>
              <a:srgbClr val="251E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93724" y="1652948"/>
            <a:ext cx="5235867" cy="1062778"/>
            <a:chOff x="0" y="0"/>
            <a:chExt cx="6981156" cy="1417037"/>
          </a:xfrm>
        </p:grpSpPr>
        <p:sp>
          <p:nvSpPr>
            <p:cNvPr id="7" name="TextBox 7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LEADER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NG. HONG PHUC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93724" y="4612111"/>
            <a:ext cx="5235867" cy="1062778"/>
            <a:chOff x="0" y="0"/>
            <a:chExt cx="6981156" cy="14170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TEAM MEMBER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GAUTAM BOHARA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1711" r="70" b="24695"/>
          <a:stretch>
            <a:fillRect/>
          </a:stretch>
        </p:blipFill>
        <p:spPr>
          <a:xfrm>
            <a:off x="14800853" y="1194635"/>
            <a:ext cx="2519352" cy="25200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9635" b="12227"/>
          <a:stretch>
            <a:fillRect/>
          </a:stretch>
        </p:blipFill>
        <p:spPr>
          <a:xfrm>
            <a:off x="14800853" y="4376758"/>
            <a:ext cx="2492046" cy="25962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1121569"/>
            <a:ext cx="10637553" cy="5994052"/>
            <a:chOff x="0" y="123825"/>
            <a:chExt cx="14183404" cy="7992069"/>
          </a:xfrm>
        </p:grpSpPr>
        <p:sp>
          <p:nvSpPr>
            <p:cNvPr id="4" name="TextBox 4"/>
            <p:cNvSpPr txBox="1"/>
            <p:nvPr/>
          </p:nvSpPr>
          <p:spPr>
            <a:xfrm>
              <a:off x="0" y="123825"/>
              <a:ext cx="1418340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AD480"/>
                  </a:solidFill>
                  <a:latin typeface="League Gothic"/>
                </a:rPr>
                <a:t>PRESENTATION DETAILS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88686"/>
              <a:ext cx="11949474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70233"/>
              <a:ext cx="11341563" cy="4445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r>
                <a:rPr lang="en-US" sz="3000" b="0" i="0" spc="120" dirty="0" smtClean="0">
                  <a:solidFill>
                    <a:srgbClr val="EBF0F2"/>
                  </a:solidFill>
                  <a:latin typeface="Montserrat Light"/>
                </a:rPr>
                <a:t>What we have done</a:t>
              </a:r>
              <a:endParaRPr lang="en-US" sz="3000" b="0" i="0" spc="120" dirty="0">
                <a:solidFill>
                  <a:srgbClr val="EBF0F2"/>
                </a:solidFill>
                <a:latin typeface="Montserrat Light"/>
              </a:endParaRPr>
            </a:p>
            <a:p>
              <a:pPr>
                <a:lnSpc>
                  <a:spcPts val="5160"/>
                </a:lnSpc>
              </a:pP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Features &amp; Explanation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 dirty="0" smtClean="0">
                  <a:solidFill>
                    <a:srgbClr val="EBF0F2"/>
                  </a:solidFill>
                  <a:latin typeface="Montserrat Light"/>
                </a:rPr>
                <a:t>Future </a:t>
              </a: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Improvements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Q&amp;A</a:t>
              </a:r>
            </a:p>
            <a:p>
              <a:pPr>
                <a:lnSpc>
                  <a:spcPts val="5160"/>
                </a:lnSpc>
              </a:pPr>
              <a:endParaRPr lang="en-US" sz="3000" b="0" i="0" spc="120" dirty="0">
                <a:solidFill>
                  <a:srgbClr val="EBF0F2"/>
                </a:solidFill>
                <a:latin typeface="Montserrat Light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15759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107140" y="2900470"/>
            <a:ext cx="11148801" cy="8567862"/>
            <a:chOff x="0" y="0"/>
            <a:chExt cx="14865068" cy="1142381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0464" t="20423" r="20464" b="20423"/>
            <a:stretch>
              <a:fillRect/>
            </a:stretch>
          </p:blipFill>
          <p:spPr>
            <a:xfrm>
              <a:off x="0" y="3768716"/>
              <a:ext cx="14403676" cy="765510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9151" t="29236" r="29151" b="29236"/>
            <a:stretch>
              <a:fillRect/>
            </a:stretch>
          </p:blipFill>
          <p:spPr>
            <a:xfrm rot="-481729">
              <a:off x="4236517" y="674152"/>
              <a:ext cx="10167159" cy="73203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1678" y="962025"/>
            <a:ext cx="13344643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AD480"/>
                </a:solidFill>
                <a:latin typeface="Montserrat"/>
              </a:rPr>
              <a:t>What we have done</a:t>
            </a:r>
            <a:endParaRPr lang="en-US" sz="4800" b="1" i="0" spc="96" dirty="0">
              <a:solidFill>
                <a:srgbClr val="FAD480"/>
              </a:solidFill>
              <a:latin typeface="Montserra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6934200" y="6347491"/>
            <a:ext cx="4766383" cy="2370982"/>
            <a:chOff x="3876328" y="-277094"/>
            <a:chExt cx="6355177" cy="3161310"/>
          </a:xfrm>
        </p:grpSpPr>
        <p:sp>
          <p:nvSpPr>
            <p:cNvPr id="6" name="TextBox 6"/>
            <p:cNvSpPr txBox="1"/>
            <p:nvPr/>
          </p:nvSpPr>
          <p:spPr>
            <a:xfrm>
              <a:off x="3892356" y="-27709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ANIMATION</a:t>
              </a: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76328" y="678484"/>
              <a:ext cx="6355177" cy="220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Enhance </a:t>
              </a: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User Interface Design &amp; User </a:t>
              </a: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Experience by adding animation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18520" y="6348020"/>
            <a:ext cx="4794164" cy="1620424"/>
            <a:chOff x="-2829432" y="-166604"/>
            <a:chExt cx="6392218" cy="2160566"/>
          </a:xfrm>
        </p:grpSpPr>
        <p:sp>
          <p:nvSpPr>
            <p:cNvPr id="12" name="TextBox 12"/>
            <p:cNvSpPr txBox="1"/>
            <p:nvPr/>
          </p:nvSpPr>
          <p:spPr>
            <a:xfrm>
              <a:off x="-2829432" y="-16660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>
                  <a:solidFill>
                    <a:srgbClr val="FAD480"/>
                  </a:solidFill>
                  <a:latin typeface="Montserrat Light"/>
                </a:rPr>
                <a:t>CHATBOT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792391" y="624479"/>
              <a:ext cx="6355177" cy="1369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Increase interaction between users and page.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16916" t="34461" r="48898" b="25828"/>
          <a:stretch>
            <a:fillRect/>
          </a:stretch>
        </p:blipFill>
        <p:spPr>
          <a:xfrm>
            <a:off x="12725400" y="3490777"/>
            <a:ext cx="3296790" cy="2229219"/>
          </a:xfrm>
          <a:prstGeom prst="rect">
            <a:avLst/>
          </a:prstGeom>
        </p:spPr>
      </p:pic>
      <p:pic>
        <p:nvPicPr>
          <p:cNvPr id="2050" name="Picture 2" descr="Image result for web anim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470"/>
          <a:stretch/>
        </p:blipFill>
        <p:spPr bwMode="auto">
          <a:xfrm>
            <a:off x="7645021" y="3390900"/>
            <a:ext cx="3344739" cy="23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rrow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390900"/>
            <a:ext cx="3296790" cy="23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/>
          <p:cNvGrpSpPr/>
          <p:nvPr/>
        </p:nvGrpSpPr>
        <p:grpSpPr>
          <a:xfrm>
            <a:off x="1551203" y="6347491"/>
            <a:ext cx="4766383" cy="1192454"/>
            <a:chOff x="3876328" y="-277094"/>
            <a:chExt cx="6355177" cy="1589939"/>
          </a:xfrm>
        </p:grpSpPr>
        <p:sp>
          <p:nvSpPr>
            <p:cNvPr id="16" name="TextBox 6"/>
            <p:cNvSpPr txBox="1"/>
            <p:nvPr/>
          </p:nvSpPr>
          <p:spPr>
            <a:xfrm>
              <a:off x="3892356" y="-27709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NAVIGATION</a:t>
              </a: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7" name="TextBox 7"/>
            <p:cNvSpPr txBox="1"/>
            <p:nvPr/>
          </p:nvSpPr>
          <p:spPr>
            <a:xfrm>
              <a:off x="3876328" y="678484"/>
              <a:ext cx="6355177" cy="634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spc="100" dirty="0" smtClean="0">
                  <a:solidFill>
                    <a:srgbClr val="EBF0F2"/>
                  </a:solidFill>
                  <a:latin typeface="Montserrat Light"/>
                </a:rPr>
                <a:t>Add more pages 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274" t="3638" r="8688" b="229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62375" y="4314610"/>
            <a:ext cx="10763250" cy="1458859"/>
          </a:xfrm>
          <a:prstGeom prst="rect">
            <a:avLst/>
          </a:prstGeom>
          <a:solidFill>
            <a:srgbClr val="EBF0F2"/>
          </a:solidFill>
        </p:spPr>
      </p:sp>
      <p:sp>
        <p:nvSpPr>
          <p:cNvPr id="3" name="TextBox 3"/>
          <p:cNvSpPr txBox="1"/>
          <p:nvPr/>
        </p:nvSpPr>
        <p:spPr>
          <a:xfrm>
            <a:off x="4496879" y="4613637"/>
            <a:ext cx="9294242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79630"/>
                </a:solidFill>
                <a:latin typeface="Montserrat"/>
              </a:rPr>
              <a:t>Explanation</a:t>
            </a:r>
            <a:endParaRPr lang="en-US" sz="4800" b="1" i="0" spc="96" dirty="0">
              <a:solidFill>
                <a:srgbClr val="F7963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274" t="3638" r="8688" b="229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" y="4305300"/>
            <a:ext cx="18288001" cy="1458859"/>
          </a:xfrm>
          <a:prstGeom prst="rect">
            <a:avLst/>
          </a:prstGeom>
          <a:solidFill>
            <a:srgbClr val="EBF0F2"/>
          </a:solidFill>
        </p:spPr>
      </p:sp>
      <p:sp>
        <p:nvSpPr>
          <p:cNvPr id="3" name="TextBox 3"/>
          <p:cNvSpPr txBox="1"/>
          <p:nvPr/>
        </p:nvSpPr>
        <p:spPr>
          <a:xfrm>
            <a:off x="-228600" y="4613637"/>
            <a:ext cx="18516599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79630"/>
                </a:solidFill>
                <a:latin typeface="Montserrat"/>
              </a:rPr>
              <a:t>Link: </a:t>
            </a:r>
            <a:r>
              <a:rPr lang="en-US" sz="4800" dirty="0">
                <a:hlinkClick r:id="rId3"/>
              </a:rPr>
              <a:t>https://nguyenhongphuc3007.github.io/SJExchangeWebpage/</a:t>
            </a:r>
            <a:endParaRPr lang="en-US" sz="4800" b="1" i="0" spc="96" dirty="0">
              <a:solidFill>
                <a:srgbClr val="F79630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476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44589" y="30482"/>
            <a:ext cx="7727669" cy="171841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3800" b="1" spc="653" dirty="0" smtClean="0">
                <a:solidFill>
                  <a:srgbClr val="F79630"/>
                </a:solidFill>
                <a:latin typeface="Noto Sans"/>
              </a:rPr>
              <a:t>ADD ANIMATION TO AN ELEMENT</a:t>
            </a:r>
            <a:endParaRPr lang="en-US" sz="3800" b="1" spc="65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667" t="22593" r="68333" b="32222"/>
          <a:stretch/>
        </p:blipFill>
        <p:spPr>
          <a:xfrm>
            <a:off x="2444932" y="1685108"/>
            <a:ext cx="2743200" cy="464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667" t="22592" r="69167" b="31482"/>
          <a:stretch/>
        </p:blipFill>
        <p:spPr>
          <a:xfrm>
            <a:off x="5184866" y="1689463"/>
            <a:ext cx="2590800" cy="4662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5417" t="33704" r="20833" b="40369"/>
          <a:stretch/>
        </p:blipFill>
        <p:spPr>
          <a:xfrm>
            <a:off x="7772400" y="1722774"/>
            <a:ext cx="8920327" cy="464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2917" t="15185" r="42007" b="56667"/>
          <a:stretch/>
        </p:blipFill>
        <p:spPr>
          <a:xfrm>
            <a:off x="4499065" y="6349636"/>
            <a:ext cx="3955869" cy="394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2500" t="43333" r="36752" b="33704"/>
          <a:stretch/>
        </p:blipFill>
        <p:spPr>
          <a:xfrm>
            <a:off x="8424454" y="6352901"/>
            <a:ext cx="6324600" cy="39373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569"/>
            <a:ext cx="10376605" cy="5452459"/>
            <a:chOff x="0" y="123825"/>
            <a:chExt cx="13835473" cy="7269946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3835473" cy="157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spc="263" dirty="0" smtClean="0">
                  <a:solidFill>
                    <a:srgbClr val="FAD480"/>
                  </a:solidFill>
                  <a:latin typeface="League Gothic"/>
                </a:rPr>
                <a:t>CHATBOT</a:t>
              </a:r>
              <a:endParaRPr lang="en-US" sz="8800" b="0" i="0" spc="263" dirty="0">
                <a:solidFill>
                  <a:srgbClr val="FAD480"/>
                </a:solidFill>
                <a:latin typeface="League Gothic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23795"/>
              <a:ext cx="13833785" cy="3334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spc="352" dirty="0" smtClean="0">
                  <a:solidFill>
                    <a:srgbClr val="A6A6A6"/>
                  </a:solidFill>
                  <a:latin typeface="Montserrat"/>
                </a:rPr>
                <a:t>Available 24 hours to answer users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Implement by </a:t>
              </a:r>
              <a:r>
                <a:rPr lang="en-US" sz="3200" b="1" i="0" spc="352" dirty="0" err="1" smtClean="0">
                  <a:solidFill>
                    <a:srgbClr val="A6A6A6"/>
                  </a:solidFill>
                  <a:latin typeface="Montserrat"/>
                </a:rPr>
                <a:t>Dialogflow</a:t>
              </a: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 and </a:t>
              </a:r>
              <a:r>
                <a:rPr lang="en-US" sz="3200" b="1" i="0" spc="352" dirty="0" err="1" smtClean="0">
                  <a:solidFill>
                    <a:srgbClr val="A6A6A6"/>
                  </a:solidFill>
                  <a:latin typeface="Montserrat"/>
                </a:rPr>
                <a:t>Kommunicate</a:t>
              </a: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 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spc="352" dirty="0" smtClean="0">
                  <a:solidFill>
                    <a:srgbClr val="A6A6A6"/>
                  </a:solidFill>
                  <a:latin typeface="Montserrat"/>
                </a:rPr>
                <a:t>Can be placed into the website directly via HTML and JS code. </a:t>
              </a:r>
              <a:endParaRPr lang="en-US" sz="3200" b="1" i="0" spc="352" dirty="0">
                <a:solidFill>
                  <a:srgbClr val="A6A6A6"/>
                </a:solidFill>
                <a:latin typeface="Montserra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33464"/>
              <a:ext cx="13793024" cy="760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95072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8751" t="8148" r="776" b="4815"/>
          <a:stretch/>
        </p:blipFill>
        <p:spPr>
          <a:xfrm>
            <a:off x="13118726" y="1447800"/>
            <a:ext cx="5169274" cy="883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2917" t="34445" r="23750" b="44074"/>
          <a:stretch/>
        </p:blipFill>
        <p:spPr>
          <a:xfrm>
            <a:off x="5420213" y="7505700"/>
            <a:ext cx="7672552" cy="2781300"/>
          </a:xfrm>
          <a:prstGeom prst="rect">
            <a:avLst/>
          </a:prstGeom>
        </p:spPr>
      </p:pic>
      <p:pic>
        <p:nvPicPr>
          <p:cNvPr id="1026" name="Picture 2" descr="Image result for dialog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0"/>
            <a:ext cx="4200017" cy="144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ommunic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418" y="0"/>
            <a:ext cx="2886582" cy="144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400800" y="7353300"/>
            <a:ext cx="6006803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4200" b="1" spc="663" dirty="0" smtClean="0">
                <a:solidFill>
                  <a:srgbClr val="F79630"/>
                </a:solidFill>
                <a:latin typeface="Noto Sans"/>
              </a:rPr>
              <a:t>ADD JAVASCRIPT EVENT (SCROLL)</a:t>
            </a:r>
            <a:endParaRPr lang="en-US" sz="4200" b="1" spc="66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180" t="7778" r="17917" b="78889"/>
          <a:stretch/>
        </p:blipFill>
        <p:spPr>
          <a:xfrm>
            <a:off x="17929" y="1905000"/>
            <a:ext cx="8268511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0740" b="-369"/>
          <a:stretch/>
        </p:blipFill>
        <p:spPr>
          <a:xfrm>
            <a:off x="17929" y="3390900"/>
            <a:ext cx="8268511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167" t="35926" r="23333" b="55185"/>
          <a:stretch/>
        </p:blipFill>
        <p:spPr>
          <a:xfrm>
            <a:off x="8304369" y="3319743"/>
            <a:ext cx="10001560" cy="179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0000" t="11482" r="21667" b="79629"/>
          <a:stretch/>
        </p:blipFill>
        <p:spPr>
          <a:xfrm>
            <a:off x="8286440" y="5039285"/>
            <a:ext cx="9983632" cy="1524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157</Words>
  <Application>Microsoft Office PowerPoint</Application>
  <PresentationFormat>Custom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Noto Sans</vt:lpstr>
      <vt:lpstr>League Gothic</vt:lpstr>
      <vt:lpstr>Calibri</vt:lpstr>
      <vt:lpstr>Montserrat</vt:lpstr>
      <vt:lpstr>Arial</vt:lpstr>
      <vt:lpstr>Montserrat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SEJONG University</dc:title>
  <cp:lastModifiedBy>Windows User</cp:lastModifiedBy>
  <cp:revision>19</cp:revision>
  <dcterms:created xsi:type="dcterms:W3CDTF">2006-08-16T00:00:00Z</dcterms:created>
  <dcterms:modified xsi:type="dcterms:W3CDTF">2019-06-12T07:08:27Z</dcterms:modified>
  <dc:identifier>DADYWJDto5s</dc:identifier>
</cp:coreProperties>
</file>